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8BD9B-071D-4F94-AB6C-4410973B5BD2}" v="1" dt="2023-01-26T13:49:22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Van Straten" userId="f627cfe0-2952-43b1-afdb-4565d0183529" providerId="ADAL" clId="{8358BD9B-071D-4F94-AB6C-4410973B5BD2}"/>
    <pc:docChg chg="modSld">
      <pc:chgData name="Maxime Van Straten" userId="f627cfe0-2952-43b1-afdb-4565d0183529" providerId="ADAL" clId="{8358BD9B-071D-4F94-AB6C-4410973B5BD2}" dt="2023-01-26T13:49:22.275" v="0"/>
      <pc:docMkLst>
        <pc:docMk/>
      </pc:docMkLst>
      <pc:sldChg chg="modTransition">
        <pc:chgData name="Maxime Van Straten" userId="f627cfe0-2952-43b1-afdb-4565d0183529" providerId="ADAL" clId="{8358BD9B-071D-4F94-AB6C-4410973B5BD2}" dt="2023-01-26T13:49:22.275" v="0"/>
        <pc:sldMkLst>
          <pc:docMk/>
          <pc:sldMk cId="2369264063" sldId="256"/>
        </pc:sldMkLst>
      </pc:sldChg>
      <pc:sldChg chg="modTransition">
        <pc:chgData name="Maxime Van Straten" userId="f627cfe0-2952-43b1-afdb-4565d0183529" providerId="ADAL" clId="{8358BD9B-071D-4F94-AB6C-4410973B5BD2}" dt="2023-01-26T13:49:22.275" v="0"/>
        <pc:sldMkLst>
          <pc:docMk/>
          <pc:sldMk cId="801327558" sldId="257"/>
        </pc:sldMkLst>
      </pc:sldChg>
      <pc:sldChg chg="modTransition">
        <pc:chgData name="Maxime Van Straten" userId="f627cfe0-2952-43b1-afdb-4565d0183529" providerId="ADAL" clId="{8358BD9B-071D-4F94-AB6C-4410973B5BD2}" dt="2023-01-26T13:49:22.275" v="0"/>
        <pc:sldMkLst>
          <pc:docMk/>
          <pc:sldMk cId="1110803701" sldId="258"/>
        </pc:sldMkLst>
      </pc:sldChg>
      <pc:sldChg chg="modTransition">
        <pc:chgData name="Maxime Van Straten" userId="f627cfe0-2952-43b1-afdb-4565d0183529" providerId="ADAL" clId="{8358BD9B-071D-4F94-AB6C-4410973B5BD2}" dt="2023-01-26T13:49:22.275" v="0"/>
        <pc:sldMkLst>
          <pc:docMk/>
          <pc:sldMk cId="3127117054" sldId="259"/>
        </pc:sldMkLst>
      </pc:sldChg>
      <pc:sldChg chg="modTransition">
        <pc:chgData name="Maxime Van Straten" userId="f627cfe0-2952-43b1-afdb-4565d0183529" providerId="ADAL" clId="{8358BD9B-071D-4F94-AB6C-4410973B5BD2}" dt="2023-01-26T13:49:22.275" v="0"/>
        <pc:sldMkLst>
          <pc:docMk/>
          <pc:sldMk cId="3355500506" sldId="260"/>
        </pc:sldMkLst>
      </pc:sldChg>
      <pc:sldChg chg="modTransition">
        <pc:chgData name="Maxime Van Straten" userId="f627cfe0-2952-43b1-afdb-4565d0183529" providerId="ADAL" clId="{8358BD9B-071D-4F94-AB6C-4410973B5BD2}" dt="2023-01-26T13:49:22.275" v="0"/>
        <pc:sldMkLst>
          <pc:docMk/>
          <pc:sldMk cId="939035258" sldId="261"/>
        </pc:sldMkLst>
      </pc:sldChg>
      <pc:sldChg chg="modTransition">
        <pc:chgData name="Maxime Van Straten" userId="f627cfe0-2952-43b1-afdb-4565d0183529" providerId="ADAL" clId="{8358BD9B-071D-4F94-AB6C-4410973B5BD2}" dt="2023-01-26T13:49:22.275" v="0"/>
        <pc:sldMkLst>
          <pc:docMk/>
          <pc:sldMk cId="2231404894" sldId="262"/>
        </pc:sldMkLst>
      </pc:sldChg>
      <pc:sldChg chg="modTransition">
        <pc:chgData name="Maxime Van Straten" userId="f627cfe0-2952-43b1-afdb-4565d0183529" providerId="ADAL" clId="{8358BD9B-071D-4F94-AB6C-4410973B5BD2}" dt="2023-01-26T13:49:22.275" v="0"/>
        <pc:sldMkLst>
          <pc:docMk/>
          <pc:sldMk cId="2921330396" sldId="263"/>
        </pc:sldMkLst>
      </pc:sldChg>
      <pc:sldChg chg="modTransition">
        <pc:chgData name="Maxime Van Straten" userId="f627cfe0-2952-43b1-afdb-4565d0183529" providerId="ADAL" clId="{8358BD9B-071D-4F94-AB6C-4410973B5BD2}" dt="2023-01-26T13:49:22.275" v="0"/>
        <pc:sldMkLst>
          <pc:docMk/>
          <pc:sldMk cId="1651800489" sldId="2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22D57-5326-458B-9C17-997B4F49090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B6E4537-F067-4BE0-8745-3CD6D51AF129}">
      <dgm:prSet/>
      <dgm:spPr/>
      <dgm:t>
        <a:bodyPr/>
        <a:lstStyle/>
        <a:p>
          <a:r>
            <a:rPr lang="nl-NL"/>
            <a:t>Leerdoelen</a:t>
          </a:r>
          <a:endParaRPr lang="en-US"/>
        </a:p>
      </dgm:t>
    </dgm:pt>
    <dgm:pt modelId="{23183236-3EDA-4F0C-815A-9A761E32B502}" type="parTrans" cxnId="{7D58FC30-E633-4FBC-9E81-5F58268F60D6}">
      <dgm:prSet/>
      <dgm:spPr/>
      <dgm:t>
        <a:bodyPr/>
        <a:lstStyle/>
        <a:p>
          <a:endParaRPr lang="en-US"/>
        </a:p>
      </dgm:t>
    </dgm:pt>
    <dgm:pt modelId="{8924EABD-295C-4B46-A4EC-94DA4DCD268C}" type="sibTrans" cxnId="{7D58FC30-E633-4FBC-9E81-5F58268F60D6}">
      <dgm:prSet/>
      <dgm:spPr/>
      <dgm:t>
        <a:bodyPr/>
        <a:lstStyle/>
        <a:p>
          <a:endParaRPr lang="en-US"/>
        </a:p>
      </dgm:t>
    </dgm:pt>
    <dgm:pt modelId="{DE092174-2124-4197-A0B8-C9156D23D119}">
      <dgm:prSet/>
      <dgm:spPr/>
      <dgm:t>
        <a:bodyPr/>
        <a:lstStyle/>
        <a:p>
          <a:r>
            <a:rPr lang="nl-NL"/>
            <a:t>Theorie</a:t>
          </a:r>
          <a:endParaRPr lang="en-US"/>
        </a:p>
      </dgm:t>
    </dgm:pt>
    <dgm:pt modelId="{E1DD4426-8F8D-44F1-A5FA-9B4650B94806}" type="parTrans" cxnId="{F8901EC3-DB2F-4D20-AD66-0F6EC0276827}">
      <dgm:prSet/>
      <dgm:spPr/>
      <dgm:t>
        <a:bodyPr/>
        <a:lstStyle/>
        <a:p>
          <a:endParaRPr lang="en-US"/>
        </a:p>
      </dgm:t>
    </dgm:pt>
    <dgm:pt modelId="{A213BFC5-7E10-4548-975A-C88620292CA7}" type="sibTrans" cxnId="{F8901EC3-DB2F-4D20-AD66-0F6EC0276827}">
      <dgm:prSet/>
      <dgm:spPr/>
      <dgm:t>
        <a:bodyPr/>
        <a:lstStyle/>
        <a:p>
          <a:endParaRPr lang="en-US"/>
        </a:p>
      </dgm:t>
    </dgm:pt>
    <dgm:pt modelId="{39D53931-566D-482C-8F16-89423FBA8F6F}">
      <dgm:prSet/>
      <dgm:spPr/>
      <dgm:t>
        <a:bodyPr/>
        <a:lstStyle/>
        <a:p>
          <a:r>
            <a:rPr lang="nl-NL"/>
            <a:t>Opdracht </a:t>
          </a:r>
          <a:endParaRPr lang="en-US"/>
        </a:p>
      </dgm:t>
    </dgm:pt>
    <dgm:pt modelId="{4D1EA83C-D154-4417-B6AC-44F65F8F9952}" type="parTrans" cxnId="{21CE59EC-FDF4-419B-ADE8-EAD202AA029C}">
      <dgm:prSet/>
      <dgm:spPr/>
      <dgm:t>
        <a:bodyPr/>
        <a:lstStyle/>
        <a:p>
          <a:endParaRPr lang="en-US"/>
        </a:p>
      </dgm:t>
    </dgm:pt>
    <dgm:pt modelId="{5C121526-E66B-4E11-902B-10CBAE9A587A}" type="sibTrans" cxnId="{21CE59EC-FDF4-419B-ADE8-EAD202AA029C}">
      <dgm:prSet/>
      <dgm:spPr/>
      <dgm:t>
        <a:bodyPr/>
        <a:lstStyle/>
        <a:p>
          <a:endParaRPr lang="en-US"/>
        </a:p>
      </dgm:t>
    </dgm:pt>
    <dgm:pt modelId="{6FFB8C7A-47F9-49CA-A622-88C21AAA4F2D}" type="pres">
      <dgm:prSet presAssocID="{AA022D57-5326-458B-9C17-997B4F490906}" presName="linear" presStyleCnt="0">
        <dgm:presLayoutVars>
          <dgm:dir/>
          <dgm:animLvl val="lvl"/>
          <dgm:resizeHandles val="exact"/>
        </dgm:presLayoutVars>
      </dgm:prSet>
      <dgm:spPr/>
    </dgm:pt>
    <dgm:pt modelId="{B83E5760-715C-4A5A-82D0-04D32944C4AC}" type="pres">
      <dgm:prSet presAssocID="{4B6E4537-F067-4BE0-8745-3CD6D51AF129}" presName="parentLin" presStyleCnt="0"/>
      <dgm:spPr/>
    </dgm:pt>
    <dgm:pt modelId="{B34A5FE7-8E90-43C5-8EA0-93AEEAD97070}" type="pres">
      <dgm:prSet presAssocID="{4B6E4537-F067-4BE0-8745-3CD6D51AF129}" presName="parentLeftMargin" presStyleLbl="node1" presStyleIdx="0" presStyleCnt="3"/>
      <dgm:spPr/>
    </dgm:pt>
    <dgm:pt modelId="{1A8023F3-224C-4D66-BFBD-BD6D00E24B85}" type="pres">
      <dgm:prSet presAssocID="{4B6E4537-F067-4BE0-8745-3CD6D51AF1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8F0143-284E-4CEC-A8A3-967756CF56CD}" type="pres">
      <dgm:prSet presAssocID="{4B6E4537-F067-4BE0-8745-3CD6D51AF129}" presName="negativeSpace" presStyleCnt="0"/>
      <dgm:spPr/>
    </dgm:pt>
    <dgm:pt modelId="{3ABEFF25-75D8-44B1-A3FF-8D63DB6F08B5}" type="pres">
      <dgm:prSet presAssocID="{4B6E4537-F067-4BE0-8745-3CD6D51AF129}" presName="childText" presStyleLbl="conFgAcc1" presStyleIdx="0" presStyleCnt="3">
        <dgm:presLayoutVars>
          <dgm:bulletEnabled val="1"/>
        </dgm:presLayoutVars>
      </dgm:prSet>
      <dgm:spPr/>
    </dgm:pt>
    <dgm:pt modelId="{EDAF33F5-2044-49B1-A917-E137192A9139}" type="pres">
      <dgm:prSet presAssocID="{8924EABD-295C-4B46-A4EC-94DA4DCD268C}" presName="spaceBetweenRectangles" presStyleCnt="0"/>
      <dgm:spPr/>
    </dgm:pt>
    <dgm:pt modelId="{EAA54A45-BD38-4640-8F3D-313ABBD7C4FE}" type="pres">
      <dgm:prSet presAssocID="{DE092174-2124-4197-A0B8-C9156D23D119}" presName="parentLin" presStyleCnt="0"/>
      <dgm:spPr/>
    </dgm:pt>
    <dgm:pt modelId="{7F56F464-1986-4E5D-8412-F135B3A8F067}" type="pres">
      <dgm:prSet presAssocID="{DE092174-2124-4197-A0B8-C9156D23D119}" presName="parentLeftMargin" presStyleLbl="node1" presStyleIdx="0" presStyleCnt="3"/>
      <dgm:spPr/>
    </dgm:pt>
    <dgm:pt modelId="{9A1EC713-73AA-480C-958A-6E03644ACD77}" type="pres">
      <dgm:prSet presAssocID="{DE092174-2124-4197-A0B8-C9156D23D1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D3DAA2-AA10-4EA6-BD2F-538D3297C68B}" type="pres">
      <dgm:prSet presAssocID="{DE092174-2124-4197-A0B8-C9156D23D119}" presName="negativeSpace" presStyleCnt="0"/>
      <dgm:spPr/>
    </dgm:pt>
    <dgm:pt modelId="{94C3CE99-7F63-4D48-81CE-262F51AE243C}" type="pres">
      <dgm:prSet presAssocID="{DE092174-2124-4197-A0B8-C9156D23D119}" presName="childText" presStyleLbl="conFgAcc1" presStyleIdx="1" presStyleCnt="3">
        <dgm:presLayoutVars>
          <dgm:bulletEnabled val="1"/>
        </dgm:presLayoutVars>
      </dgm:prSet>
      <dgm:spPr/>
    </dgm:pt>
    <dgm:pt modelId="{FB157C9E-7F57-4FF0-BF16-F5F562B36D79}" type="pres">
      <dgm:prSet presAssocID="{A213BFC5-7E10-4548-975A-C88620292CA7}" presName="spaceBetweenRectangles" presStyleCnt="0"/>
      <dgm:spPr/>
    </dgm:pt>
    <dgm:pt modelId="{1A099764-238D-45A3-A074-6992C143B7E2}" type="pres">
      <dgm:prSet presAssocID="{39D53931-566D-482C-8F16-89423FBA8F6F}" presName="parentLin" presStyleCnt="0"/>
      <dgm:spPr/>
    </dgm:pt>
    <dgm:pt modelId="{A93FC4D5-535F-4950-BA42-BE8584C19F75}" type="pres">
      <dgm:prSet presAssocID="{39D53931-566D-482C-8F16-89423FBA8F6F}" presName="parentLeftMargin" presStyleLbl="node1" presStyleIdx="1" presStyleCnt="3"/>
      <dgm:spPr/>
    </dgm:pt>
    <dgm:pt modelId="{B46C86F7-6CFF-4BBA-B2DD-F1A68BBBAC29}" type="pres">
      <dgm:prSet presAssocID="{39D53931-566D-482C-8F16-89423FBA8F6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D216DE5-15BE-49B7-8728-07C849CBAE12}" type="pres">
      <dgm:prSet presAssocID="{39D53931-566D-482C-8F16-89423FBA8F6F}" presName="negativeSpace" presStyleCnt="0"/>
      <dgm:spPr/>
    </dgm:pt>
    <dgm:pt modelId="{51C23FF7-8075-450E-B696-FEEA6B61BF4F}" type="pres">
      <dgm:prSet presAssocID="{39D53931-566D-482C-8F16-89423FBA8F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9F5C1E-DFEB-45F2-82F9-A84E63BAE542}" type="presOf" srcId="{39D53931-566D-482C-8F16-89423FBA8F6F}" destId="{B46C86F7-6CFF-4BBA-B2DD-F1A68BBBAC29}" srcOrd="1" destOrd="0" presId="urn:microsoft.com/office/officeart/2005/8/layout/list1"/>
    <dgm:cxn modelId="{A2B5AB2A-7548-4CB3-97FE-320E00A1BCA4}" type="presOf" srcId="{DE092174-2124-4197-A0B8-C9156D23D119}" destId="{9A1EC713-73AA-480C-958A-6E03644ACD77}" srcOrd="1" destOrd="0" presId="urn:microsoft.com/office/officeart/2005/8/layout/list1"/>
    <dgm:cxn modelId="{7D58FC30-E633-4FBC-9E81-5F58268F60D6}" srcId="{AA022D57-5326-458B-9C17-997B4F490906}" destId="{4B6E4537-F067-4BE0-8745-3CD6D51AF129}" srcOrd="0" destOrd="0" parTransId="{23183236-3EDA-4F0C-815A-9A761E32B502}" sibTransId="{8924EABD-295C-4B46-A4EC-94DA4DCD268C}"/>
    <dgm:cxn modelId="{EA46D762-373E-4AB7-8B27-7373A0373C9E}" type="presOf" srcId="{4B6E4537-F067-4BE0-8745-3CD6D51AF129}" destId="{1A8023F3-224C-4D66-BFBD-BD6D00E24B85}" srcOrd="1" destOrd="0" presId="urn:microsoft.com/office/officeart/2005/8/layout/list1"/>
    <dgm:cxn modelId="{52407F43-BE62-4451-B13A-2359F03E2F31}" type="presOf" srcId="{DE092174-2124-4197-A0B8-C9156D23D119}" destId="{7F56F464-1986-4E5D-8412-F135B3A8F067}" srcOrd="0" destOrd="0" presId="urn:microsoft.com/office/officeart/2005/8/layout/list1"/>
    <dgm:cxn modelId="{F2607972-17B3-4A3C-8AC5-71DDF29C786F}" type="presOf" srcId="{4B6E4537-F067-4BE0-8745-3CD6D51AF129}" destId="{B34A5FE7-8E90-43C5-8EA0-93AEEAD97070}" srcOrd="0" destOrd="0" presId="urn:microsoft.com/office/officeart/2005/8/layout/list1"/>
    <dgm:cxn modelId="{31CB968A-30AB-446B-B621-B1A7179B90BB}" type="presOf" srcId="{39D53931-566D-482C-8F16-89423FBA8F6F}" destId="{A93FC4D5-535F-4950-BA42-BE8584C19F75}" srcOrd="0" destOrd="0" presId="urn:microsoft.com/office/officeart/2005/8/layout/list1"/>
    <dgm:cxn modelId="{A86AD6BB-CEF7-48A1-95DD-F1BCC3FEA1D5}" type="presOf" srcId="{AA022D57-5326-458B-9C17-997B4F490906}" destId="{6FFB8C7A-47F9-49CA-A622-88C21AAA4F2D}" srcOrd="0" destOrd="0" presId="urn:microsoft.com/office/officeart/2005/8/layout/list1"/>
    <dgm:cxn modelId="{F8901EC3-DB2F-4D20-AD66-0F6EC0276827}" srcId="{AA022D57-5326-458B-9C17-997B4F490906}" destId="{DE092174-2124-4197-A0B8-C9156D23D119}" srcOrd="1" destOrd="0" parTransId="{E1DD4426-8F8D-44F1-A5FA-9B4650B94806}" sibTransId="{A213BFC5-7E10-4548-975A-C88620292CA7}"/>
    <dgm:cxn modelId="{21CE59EC-FDF4-419B-ADE8-EAD202AA029C}" srcId="{AA022D57-5326-458B-9C17-997B4F490906}" destId="{39D53931-566D-482C-8F16-89423FBA8F6F}" srcOrd="2" destOrd="0" parTransId="{4D1EA83C-D154-4417-B6AC-44F65F8F9952}" sibTransId="{5C121526-E66B-4E11-902B-10CBAE9A587A}"/>
    <dgm:cxn modelId="{70B0D3AC-10C5-4592-8DA5-B058A450127A}" type="presParOf" srcId="{6FFB8C7A-47F9-49CA-A622-88C21AAA4F2D}" destId="{B83E5760-715C-4A5A-82D0-04D32944C4AC}" srcOrd="0" destOrd="0" presId="urn:microsoft.com/office/officeart/2005/8/layout/list1"/>
    <dgm:cxn modelId="{96CCF33E-97C5-4B33-A0A3-F68BB12A7213}" type="presParOf" srcId="{B83E5760-715C-4A5A-82D0-04D32944C4AC}" destId="{B34A5FE7-8E90-43C5-8EA0-93AEEAD97070}" srcOrd="0" destOrd="0" presId="urn:microsoft.com/office/officeart/2005/8/layout/list1"/>
    <dgm:cxn modelId="{5E0BDD3C-6FC2-4873-9C6C-271F28C82C3C}" type="presParOf" srcId="{B83E5760-715C-4A5A-82D0-04D32944C4AC}" destId="{1A8023F3-224C-4D66-BFBD-BD6D00E24B85}" srcOrd="1" destOrd="0" presId="urn:microsoft.com/office/officeart/2005/8/layout/list1"/>
    <dgm:cxn modelId="{7F831E7B-0D8E-4420-8A9C-F77F4F6DE5E5}" type="presParOf" srcId="{6FFB8C7A-47F9-49CA-A622-88C21AAA4F2D}" destId="{E98F0143-284E-4CEC-A8A3-967756CF56CD}" srcOrd="1" destOrd="0" presId="urn:microsoft.com/office/officeart/2005/8/layout/list1"/>
    <dgm:cxn modelId="{25AF8C99-249C-4A58-AC51-4C06A249B0C7}" type="presParOf" srcId="{6FFB8C7A-47F9-49CA-A622-88C21AAA4F2D}" destId="{3ABEFF25-75D8-44B1-A3FF-8D63DB6F08B5}" srcOrd="2" destOrd="0" presId="urn:microsoft.com/office/officeart/2005/8/layout/list1"/>
    <dgm:cxn modelId="{12A62D4B-BA47-40C9-BC25-DCBC1D07AC26}" type="presParOf" srcId="{6FFB8C7A-47F9-49CA-A622-88C21AAA4F2D}" destId="{EDAF33F5-2044-49B1-A917-E137192A9139}" srcOrd="3" destOrd="0" presId="urn:microsoft.com/office/officeart/2005/8/layout/list1"/>
    <dgm:cxn modelId="{E802864F-F567-430A-86DF-D5AA0B8D012E}" type="presParOf" srcId="{6FFB8C7A-47F9-49CA-A622-88C21AAA4F2D}" destId="{EAA54A45-BD38-4640-8F3D-313ABBD7C4FE}" srcOrd="4" destOrd="0" presId="urn:microsoft.com/office/officeart/2005/8/layout/list1"/>
    <dgm:cxn modelId="{0CA9A8B3-3738-4982-9E87-6643855898F7}" type="presParOf" srcId="{EAA54A45-BD38-4640-8F3D-313ABBD7C4FE}" destId="{7F56F464-1986-4E5D-8412-F135B3A8F067}" srcOrd="0" destOrd="0" presId="urn:microsoft.com/office/officeart/2005/8/layout/list1"/>
    <dgm:cxn modelId="{4A58DE01-C8D8-45E2-BA41-6F212C01DFE7}" type="presParOf" srcId="{EAA54A45-BD38-4640-8F3D-313ABBD7C4FE}" destId="{9A1EC713-73AA-480C-958A-6E03644ACD77}" srcOrd="1" destOrd="0" presId="urn:microsoft.com/office/officeart/2005/8/layout/list1"/>
    <dgm:cxn modelId="{FC648501-DA97-45B3-B2DD-8C214887CA7E}" type="presParOf" srcId="{6FFB8C7A-47F9-49CA-A622-88C21AAA4F2D}" destId="{21D3DAA2-AA10-4EA6-BD2F-538D3297C68B}" srcOrd="5" destOrd="0" presId="urn:microsoft.com/office/officeart/2005/8/layout/list1"/>
    <dgm:cxn modelId="{95C6E1E3-E940-4E3B-8AE7-E2F54D0D4642}" type="presParOf" srcId="{6FFB8C7A-47F9-49CA-A622-88C21AAA4F2D}" destId="{94C3CE99-7F63-4D48-81CE-262F51AE243C}" srcOrd="6" destOrd="0" presId="urn:microsoft.com/office/officeart/2005/8/layout/list1"/>
    <dgm:cxn modelId="{7EA15182-C239-4E45-A966-CE417089EC44}" type="presParOf" srcId="{6FFB8C7A-47F9-49CA-A622-88C21AAA4F2D}" destId="{FB157C9E-7F57-4FF0-BF16-F5F562B36D79}" srcOrd="7" destOrd="0" presId="urn:microsoft.com/office/officeart/2005/8/layout/list1"/>
    <dgm:cxn modelId="{6386A40D-D871-443C-A39A-F1A27386100F}" type="presParOf" srcId="{6FFB8C7A-47F9-49CA-A622-88C21AAA4F2D}" destId="{1A099764-238D-45A3-A074-6992C143B7E2}" srcOrd="8" destOrd="0" presId="urn:microsoft.com/office/officeart/2005/8/layout/list1"/>
    <dgm:cxn modelId="{50548EB6-5C73-4151-B154-FEFDC42AF4F7}" type="presParOf" srcId="{1A099764-238D-45A3-A074-6992C143B7E2}" destId="{A93FC4D5-535F-4950-BA42-BE8584C19F75}" srcOrd="0" destOrd="0" presId="urn:microsoft.com/office/officeart/2005/8/layout/list1"/>
    <dgm:cxn modelId="{F50E952C-7D4D-460F-8CFD-ACDA19E214F6}" type="presParOf" srcId="{1A099764-238D-45A3-A074-6992C143B7E2}" destId="{B46C86F7-6CFF-4BBA-B2DD-F1A68BBBAC29}" srcOrd="1" destOrd="0" presId="urn:microsoft.com/office/officeart/2005/8/layout/list1"/>
    <dgm:cxn modelId="{0F3FCF66-96BA-4961-B13E-09956703D9CB}" type="presParOf" srcId="{6FFB8C7A-47F9-49CA-A622-88C21AAA4F2D}" destId="{4D216DE5-15BE-49B7-8728-07C849CBAE12}" srcOrd="9" destOrd="0" presId="urn:microsoft.com/office/officeart/2005/8/layout/list1"/>
    <dgm:cxn modelId="{75E3BD62-BA91-467F-9DA2-93E16BE8D0D4}" type="presParOf" srcId="{6FFB8C7A-47F9-49CA-A622-88C21AAA4F2D}" destId="{51C23FF7-8075-450E-B696-FEEA6B61BF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67A24-8BF4-4A63-BC98-15482E30ACF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9825614-3A2B-4933-A302-86D4932E528C}">
      <dgm:prSet/>
      <dgm:spPr/>
      <dgm:t>
        <a:bodyPr/>
        <a:lstStyle/>
        <a:p>
          <a:r>
            <a:rPr lang="nl-NL"/>
            <a:t>Een per twee weken watersamenstelling nakijken</a:t>
          </a:r>
          <a:endParaRPr lang="en-US"/>
        </a:p>
      </dgm:t>
    </dgm:pt>
    <dgm:pt modelId="{09B09CC3-60B5-497F-80F0-1674C2F27F32}" type="parTrans" cxnId="{ECBBDF35-D51E-460F-9DED-35184D8C6D37}">
      <dgm:prSet/>
      <dgm:spPr/>
      <dgm:t>
        <a:bodyPr/>
        <a:lstStyle/>
        <a:p>
          <a:endParaRPr lang="en-US"/>
        </a:p>
      </dgm:t>
    </dgm:pt>
    <dgm:pt modelId="{3018346E-5060-44AB-BB74-D4EABF0D77EA}" type="sibTrans" cxnId="{ECBBDF35-D51E-460F-9DED-35184D8C6D37}">
      <dgm:prSet/>
      <dgm:spPr/>
      <dgm:t>
        <a:bodyPr/>
        <a:lstStyle/>
        <a:p>
          <a:endParaRPr lang="en-US"/>
        </a:p>
      </dgm:t>
    </dgm:pt>
    <dgm:pt modelId="{69CEB761-B6CD-44CA-99F5-09B88344F1E8}">
      <dgm:prSet/>
      <dgm:spPr/>
      <dgm:t>
        <a:bodyPr/>
        <a:lstStyle/>
        <a:p>
          <a:r>
            <a:rPr lang="nl-NL"/>
            <a:t>Elke twee weken 1/3 van het water vervangen</a:t>
          </a:r>
          <a:endParaRPr lang="en-US"/>
        </a:p>
      </dgm:t>
    </dgm:pt>
    <dgm:pt modelId="{B0FAC3D2-CD44-4E4C-8161-79F95CBE6587}" type="parTrans" cxnId="{0EECDF0F-148B-4FA6-9819-B9EEDFD6A39F}">
      <dgm:prSet/>
      <dgm:spPr/>
      <dgm:t>
        <a:bodyPr/>
        <a:lstStyle/>
        <a:p>
          <a:endParaRPr lang="en-US"/>
        </a:p>
      </dgm:t>
    </dgm:pt>
    <dgm:pt modelId="{F4A697EC-3097-4F51-BFCF-7E5F1271AA54}" type="sibTrans" cxnId="{0EECDF0F-148B-4FA6-9819-B9EEDFD6A39F}">
      <dgm:prSet/>
      <dgm:spPr/>
      <dgm:t>
        <a:bodyPr/>
        <a:lstStyle/>
        <a:p>
          <a:endParaRPr lang="en-US"/>
        </a:p>
      </dgm:t>
    </dgm:pt>
    <dgm:pt modelId="{ACEEF4F0-CA9D-435C-9018-DD58E2E4D916}">
      <dgm:prSet/>
      <dgm:spPr/>
      <dgm:t>
        <a:bodyPr/>
        <a:lstStyle/>
        <a:p>
          <a:r>
            <a:rPr lang="nl-NL"/>
            <a:t>Af en toe ramen schoonmaken</a:t>
          </a:r>
          <a:endParaRPr lang="en-US"/>
        </a:p>
      </dgm:t>
    </dgm:pt>
    <dgm:pt modelId="{2C5778FF-4D85-4DAB-B8D1-D710C190A9B5}" type="parTrans" cxnId="{D0BC9F2A-1A76-4B89-B623-2850F24F4B24}">
      <dgm:prSet/>
      <dgm:spPr/>
      <dgm:t>
        <a:bodyPr/>
        <a:lstStyle/>
        <a:p>
          <a:endParaRPr lang="en-US"/>
        </a:p>
      </dgm:t>
    </dgm:pt>
    <dgm:pt modelId="{ABF4F84D-6A6C-4149-A688-73F2206D4A7F}" type="sibTrans" cxnId="{D0BC9F2A-1A76-4B89-B623-2850F24F4B24}">
      <dgm:prSet/>
      <dgm:spPr/>
      <dgm:t>
        <a:bodyPr/>
        <a:lstStyle/>
        <a:p>
          <a:endParaRPr lang="en-US"/>
        </a:p>
      </dgm:t>
    </dgm:pt>
    <dgm:pt modelId="{E2B59E49-D94D-41FA-B0BE-81790B79BACF}">
      <dgm:prSet/>
      <dgm:spPr/>
      <dgm:t>
        <a:bodyPr/>
        <a:lstStyle/>
        <a:p>
          <a:r>
            <a:rPr lang="nl-NL"/>
            <a:t>Filtermateriaal hoeft maar af en toe vervangen te worden</a:t>
          </a:r>
          <a:endParaRPr lang="en-US"/>
        </a:p>
      </dgm:t>
    </dgm:pt>
    <dgm:pt modelId="{975AAFD6-7BD4-4B32-91AC-2BD5D77A9906}" type="parTrans" cxnId="{CE89DC4B-D867-47D9-9F75-F41653B5898D}">
      <dgm:prSet/>
      <dgm:spPr/>
      <dgm:t>
        <a:bodyPr/>
        <a:lstStyle/>
        <a:p>
          <a:endParaRPr lang="en-US"/>
        </a:p>
      </dgm:t>
    </dgm:pt>
    <dgm:pt modelId="{81244B9E-15E2-4FA4-95C8-D72EE9ABF777}" type="sibTrans" cxnId="{CE89DC4B-D867-47D9-9F75-F41653B5898D}">
      <dgm:prSet/>
      <dgm:spPr/>
      <dgm:t>
        <a:bodyPr/>
        <a:lstStyle/>
        <a:p>
          <a:endParaRPr lang="en-US"/>
        </a:p>
      </dgm:t>
    </dgm:pt>
    <dgm:pt modelId="{7277F6C0-921E-4FFF-898B-EBCFBB5AD47B}" type="pres">
      <dgm:prSet presAssocID="{D9067A24-8BF4-4A63-BC98-15482E30ACFA}" presName="outerComposite" presStyleCnt="0">
        <dgm:presLayoutVars>
          <dgm:chMax val="5"/>
          <dgm:dir/>
          <dgm:resizeHandles val="exact"/>
        </dgm:presLayoutVars>
      </dgm:prSet>
      <dgm:spPr/>
    </dgm:pt>
    <dgm:pt modelId="{78926DE7-0A8A-45E4-8BFF-4CCC6388652D}" type="pres">
      <dgm:prSet presAssocID="{D9067A24-8BF4-4A63-BC98-15482E30ACFA}" presName="dummyMaxCanvas" presStyleCnt="0">
        <dgm:presLayoutVars/>
      </dgm:prSet>
      <dgm:spPr/>
    </dgm:pt>
    <dgm:pt modelId="{CFCBE010-F858-4C00-97EB-382771CCE29A}" type="pres">
      <dgm:prSet presAssocID="{D9067A24-8BF4-4A63-BC98-15482E30ACFA}" presName="FourNodes_1" presStyleLbl="node1" presStyleIdx="0" presStyleCnt="4">
        <dgm:presLayoutVars>
          <dgm:bulletEnabled val="1"/>
        </dgm:presLayoutVars>
      </dgm:prSet>
      <dgm:spPr/>
    </dgm:pt>
    <dgm:pt modelId="{7AD73AFF-6969-4B37-87F5-7140B6F339B7}" type="pres">
      <dgm:prSet presAssocID="{D9067A24-8BF4-4A63-BC98-15482E30ACFA}" presName="FourNodes_2" presStyleLbl="node1" presStyleIdx="1" presStyleCnt="4">
        <dgm:presLayoutVars>
          <dgm:bulletEnabled val="1"/>
        </dgm:presLayoutVars>
      </dgm:prSet>
      <dgm:spPr/>
    </dgm:pt>
    <dgm:pt modelId="{54647A69-4612-4DF6-B6DF-49D0C4DABE43}" type="pres">
      <dgm:prSet presAssocID="{D9067A24-8BF4-4A63-BC98-15482E30ACFA}" presName="FourNodes_3" presStyleLbl="node1" presStyleIdx="2" presStyleCnt="4">
        <dgm:presLayoutVars>
          <dgm:bulletEnabled val="1"/>
        </dgm:presLayoutVars>
      </dgm:prSet>
      <dgm:spPr/>
    </dgm:pt>
    <dgm:pt modelId="{97461E63-D755-4D30-8797-F69436F467F4}" type="pres">
      <dgm:prSet presAssocID="{D9067A24-8BF4-4A63-BC98-15482E30ACFA}" presName="FourNodes_4" presStyleLbl="node1" presStyleIdx="3" presStyleCnt="4">
        <dgm:presLayoutVars>
          <dgm:bulletEnabled val="1"/>
        </dgm:presLayoutVars>
      </dgm:prSet>
      <dgm:spPr/>
    </dgm:pt>
    <dgm:pt modelId="{D17FF931-B8D9-472D-8AFE-FC19C2309692}" type="pres">
      <dgm:prSet presAssocID="{D9067A24-8BF4-4A63-BC98-15482E30ACFA}" presName="FourConn_1-2" presStyleLbl="fgAccFollowNode1" presStyleIdx="0" presStyleCnt="3">
        <dgm:presLayoutVars>
          <dgm:bulletEnabled val="1"/>
        </dgm:presLayoutVars>
      </dgm:prSet>
      <dgm:spPr/>
    </dgm:pt>
    <dgm:pt modelId="{0E252000-099A-440E-8DFB-C7E300DB2291}" type="pres">
      <dgm:prSet presAssocID="{D9067A24-8BF4-4A63-BC98-15482E30ACFA}" presName="FourConn_2-3" presStyleLbl="fgAccFollowNode1" presStyleIdx="1" presStyleCnt="3">
        <dgm:presLayoutVars>
          <dgm:bulletEnabled val="1"/>
        </dgm:presLayoutVars>
      </dgm:prSet>
      <dgm:spPr/>
    </dgm:pt>
    <dgm:pt modelId="{7B24C5AC-6852-48D6-9412-E982522DAC0D}" type="pres">
      <dgm:prSet presAssocID="{D9067A24-8BF4-4A63-BC98-15482E30ACFA}" presName="FourConn_3-4" presStyleLbl="fgAccFollowNode1" presStyleIdx="2" presStyleCnt="3">
        <dgm:presLayoutVars>
          <dgm:bulletEnabled val="1"/>
        </dgm:presLayoutVars>
      </dgm:prSet>
      <dgm:spPr/>
    </dgm:pt>
    <dgm:pt modelId="{B158C357-E23D-42A3-99D0-4316575D72AC}" type="pres">
      <dgm:prSet presAssocID="{D9067A24-8BF4-4A63-BC98-15482E30ACFA}" presName="FourNodes_1_text" presStyleLbl="node1" presStyleIdx="3" presStyleCnt="4">
        <dgm:presLayoutVars>
          <dgm:bulletEnabled val="1"/>
        </dgm:presLayoutVars>
      </dgm:prSet>
      <dgm:spPr/>
    </dgm:pt>
    <dgm:pt modelId="{82B4985B-5AF4-4177-ADA6-349BEC8B305C}" type="pres">
      <dgm:prSet presAssocID="{D9067A24-8BF4-4A63-BC98-15482E30ACFA}" presName="FourNodes_2_text" presStyleLbl="node1" presStyleIdx="3" presStyleCnt="4">
        <dgm:presLayoutVars>
          <dgm:bulletEnabled val="1"/>
        </dgm:presLayoutVars>
      </dgm:prSet>
      <dgm:spPr/>
    </dgm:pt>
    <dgm:pt modelId="{853A5F7E-A463-4983-A896-9B4285AE02FF}" type="pres">
      <dgm:prSet presAssocID="{D9067A24-8BF4-4A63-BC98-15482E30ACFA}" presName="FourNodes_3_text" presStyleLbl="node1" presStyleIdx="3" presStyleCnt="4">
        <dgm:presLayoutVars>
          <dgm:bulletEnabled val="1"/>
        </dgm:presLayoutVars>
      </dgm:prSet>
      <dgm:spPr/>
    </dgm:pt>
    <dgm:pt modelId="{D603CCF1-16D5-48F7-BDFD-F148B5679B35}" type="pres">
      <dgm:prSet presAssocID="{D9067A24-8BF4-4A63-BC98-15482E30ACF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3248B06-0DE8-4A3C-8668-433E82321329}" type="presOf" srcId="{ACEEF4F0-CA9D-435C-9018-DD58E2E4D916}" destId="{54647A69-4612-4DF6-B6DF-49D0C4DABE43}" srcOrd="0" destOrd="0" presId="urn:microsoft.com/office/officeart/2005/8/layout/vProcess5"/>
    <dgm:cxn modelId="{0EECDF0F-148B-4FA6-9819-B9EEDFD6A39F}" srcId="{D9067A24-8BF4-4A63-BC98-15482E30ACFA}" destId="{69CEB761-B6CD-44CA-99F5-09B88344F1E8}" srcOrd="1" destOrd="0" parTransId="{B0FAC3D2-CD44-4E4C-8161-79F95CBE6587}" sibTransId="{F4A697EC-3097-4F51-BFCF-7E5F1271AA54}"/>
    <dgm:cxn modelId="{21CB4315-4C9E-4DDD-9AEA-269A5DA7D288}" type="presOf" srcId="{ABF4F84D-6A6C-4149-A688-73F2206D4A7F}" destId="{7B24C5AC-6852-48D6-9412-E982522DAC0D}" srcOrd="0" destOrd="0" presId="urn:microsoft.com/office/officeart/2005/8/layout/vProcess5"/>
    <dgm:cxn modelId="{D0BC9F2A-1A76-4B89-B623-2850F24F4B24}" srcId="{D9067A24-8BF4-4A63-BC98-15482E30ACFA}" destId="{ACEEF4F0-CA9D-435C-9018-DD58E2E4D916}" srcOrd="2" destOrd="0" parTransId="{2C5778FF-4D85-4DAB-B8D1-D710C190A9B5}" sibTransId="{ABF4F84D-6A6C-4149-A688-73F2206D4A7F}"/>
    <dgm:cxn modelId="{40FA2B2C-0712-4749-AD77-E36A01341061}" type="presOf" srcId="{69CEB761-B6CD-44CA-99F5-09B88344F1E8}" destId="{7AD73AFF-6969-4B37-87F5-7140B6F339B7}" srcOrd="0" destOrd="0" presId="urn:microsoft.com/office/officeart/2005/8/layout/vProcess5"/>
    <dgm:cxn modelId="{821A2730-8C3B-4C3E-AF3D-6FFA8CB47885}" type="presOf" srcId="{D9067A24-8BF4-4A63-BC98-15482E30ACFA}" destId="{7277F6C0-921E-4FFF-898B-EBCFBB5AD47B}" srcOrd="0" destOrd="0" presId="urn:microsoft.com/office/officeart/2005/8/layout/vProcess5"/>
    <dgm:cxn modelId="{ECBBDF35-D51E-460F-9DED-35184D8C6D37}" srcId="{D9067A24-8BF4-4A63-BC98-15482E30ACFA}" destId="{69825614-3A2B-4933-A302-86D4932E528C}" srcOrd="0" destOrd="0" parTransId="{09B09CC3-60B5-497F-80F0-1674C2F27F32}" sibTransId="{3018346E-5060-44AB-BB74-D4EABF0D77EA}"/>
    <dgm:cxn modelId="{90F77738-A8E0-44DC-9263-0F4286C72E32}" type="presOf" srcId="{69CEB761-B6CD-44CA-99F5-09B88344F1E8}" destId="{82B4985B-5AF4-4177-ADA6-349BEC8B305C}" srcOrd="1" destOrd="0" presId="urn:microsoft.com/office/officeart/2005/8/layout/vProcess5"/>
    <dgm:cxn modelId="{9087C646-352A-4A1F-ADEF-D80B4F45A4E6}" type="presOf" srcId="{3018346E-5060-44AB-BB74-D4EABF0D77EA}" destId="{D17FF931-B8D9-472D-8AFE-FC19C2309692}" srcOrd="0" destOrd="0" presId="urn:microsoft.com/office/officeart/2005/8/layout/vProcess5"/>
    <dgm:cxn modelId="{CE89DC4B-D867-47D9-9F75-F41653B5898D}" srcId="{D9067A24-8BF4-4A63-BC98-15482E30ACFA}" destId="{E2B59E49-D94D-41FA-B0BE-81790B79BACF}" srcOrd="3" destOrd="0" parTransId="{975AAFD6-7BD4-4B32-91AC-2BD5D77A9906}" sibTransId="{81244B9E-15E2-4FA4-95C8-D72EE9ABF777}"/>
    <dgm:cxn modelId="{49B0E556-8524-4B04-80A7-8B96A3D39327}" type="presOf" srcId="{69825614-3A2B-4933-A302-86D4932E528C}" destId="{B158C357-E23D-42A3-99D0-4316575D72AC}" srcOrd="1" destOrd="0" presId="urn:microsoft.com/office/officeart/2005/8/layout/vProcess5"/>
    <dgm:cxn modelId="{485C4E99-10F6-4914-9EA6-FBFE1B608EEE}" type="presOf" srcId="{E2B59E49-D94D-41FA-B0BE-81790B79BACF}" destId="{97461E63-D755-4D30-8797-F69436F467F4}" srcOrd="0" destOrd="0" presId="urn:microsoft.com/office/officeart/2005/8/layout/vProcess5"/>
    <dgm:cxn modelId="{1CE36EB2-03C5-412E-926B-7C0E80AF126E}" type="presOf" srcId="{E2B59E49-D94D-41FA-B0BE-81790B79BACF}" destId="{D603CCF1-16D5-48F7-BDFD-F148B5679B35}" srcOrd="1" destOrd="0" presId="urn:microsoft.com/office/officeart/2005/8/layout/vProcess5"/>
    <dgm:cxn modelId="{E7D8F0ED-511F-45B9-83C1-63EB0637768D}" type="presOf" srcId="{F4A697EC-3097-4F51-BFCF-7E5F1271AA54}" destId="{0E252000-099A-440E-8DFB-C7E300DB2291}" srcOrd="0" destOrd="0" presId="urn:microsoft.com/office/officeart/2005/8/layout/vProcess5"/>
    <dgm:cxn modelId="{AD738FF1-7C9D-4AA8-A249-4D34B5F5B987}" type="presOf" srcId="{ACEEF4F0-CA9D-435C-9018-DD58E2E4D916}" destId="{853A5F7E-A463-4983-A896-9B4285AE02FF}" srcOrd="1" destOrd="0" presId="urn:microsoft.com/office/officeart/2005/8/layout/vProcess5"/>
    <dgm:cxn modelId="{CDE85CFE-AF75-47BB-9B4D-4BD693D3707D}" type="presOf" srcId="{69825614-3A2B-4933-A302-86D4932E528C}" destId="{CFCBE010-F858-4C00-97EB-382771CCE29A}" srcOrd="0" destOrd="0" presId="urn:microsoft.com/office/officeart/2005/8/layout/vProcess5"/>
    <dgm:cxn modelId="{680CE2D3-AE57-4773-B802-16AF12657F79}" type="presParOf" srcId="{7277F6C0-921E-4FFF-898B-EBCFBB5AD47B}" destId="{78926DE7-0A8A-45E4-8BFF-4CCC6388652D}" srcOrd="0" destOrd="0" presId="urn:microsoft.com/office/officeart/2005/8/layout/vProcess5"/>
    <dgm:cxn modelId="{54824040-A18B-4962-A9A6-F99FFE3F5F6C}" type="presParOf" srcId="{7277F6C0-921E-4FFF-898B-EBCFBB5AD47B}" destId="{CFCBE010-F858-4C00-97EB-382771CCE29A}" srcOrd="1" destOrd="0" presId="urn:microsoft.com/office/officeart/2005/8/layout/vProcess5"/>
    <dgm:cxn modelId="{B8A6458E-B97F-4124-8CC6-30DA53BA9D08}" type="presParOf" srcId="{7277F6C0-921E-4FFF-898B-EBCFBB5AD47B}" destId="{7AD73AFF-6969-4B37-87F5-7140B6F339B7}" srcOrd="2" destOrd="0" presId="urn:microsoft.com/office/officeart/2005/8/layout/vProcess5"/>
    <dgm:cxn modelId="{28E50AFC-5AAF-423B-948B-66A27AA210D9}" type="presParOf" srcId="{7277F6C0-921E-4FFF-898B-EBCFBB5AD47B}" destId="{54647A69-4612-4DF6-B6DF-49D0C4DABE43}" srcOrd="3" destOrd="0" presId="urn:microsoft.com/office/officeart/2005/8/layout/vProcess5"/>
    <dgm:cxn modelId="{BF76CA91-810C-47DB-93FC-0E40DA387416}" type="presParOf" srcId="{7277F6C0-921E-4FFF-898B-EBCFBB5AD47B}" destId="{97461E63-D755-4D30-8797-F69436F467F4}" srcOrd="4" destOrd="0" presId="urn:microsoft.com/office/officeart/2005/8/layout/vProcess5"/>
    <dgm:cxn modelId="{79DDE76A-916D-4000-92BD-43E074CAD1A7}" type="presParOf" srcId="{7277F6C0-921E-4FFF-898B-EBCFBB5AD47B}" destId="{D17FF931-B8D9-472D-8AFE-FC19C2309692}" srcOrd="5" destOrd="0" presId="urn:microsoft.com/office/officeart/2005/8/layout/vProcess5"/>
    <dgm:cxn modelId="{8B6C037E-6F72-450B-AF28-DB9487A1FAB3}" type="presParOf" srcId="{7277F6C0-921E-4FFF-898B-EBCFBB5AD47B}" destId="{0E252000-099A-440E-8DFB-C7E300DB2291}" srcOrd="6" destOrd="0" presId="urn:microsoft.com/office/officeart/2005/8/layout/vProcess5"/>
    <dgm:cxn modelId="{3542CCAD-5441-40BB-B28B-FEC6FA270650}" type="presParOf" srcId="{7277F6C0-921E-4FFF-898B-EBCFBB5AD47B}" destId="{7B24C5AC-6852-48D6-9412-E982522DAC0D}" srcOrd="7" destOrd="0" presId="urn:microsoft.com/office/officeart/2005/8/layout/vProcess5"/>
    <dgm:cxn modelId="{3C189B5A-7F1E-4CFF-8BAD-19A9A1297DCA}" type="presParOf" srcId="{7277F6C0-921E-4FFF-898B-EBCFBB5AD47B}" destId="{B158C357-E23D-42A3-99D0-4316575D72AC}" srcOrd="8" destOrd="0" presId="urn:microsoft.com/office/officeart/2005/8/layout/vProcess5"/>
    <dgm:cxn modelId="{09736696-96B7-411D-9C34-C037CC926996}" type="presParOf" srcId="{7277F6C0-921E-4FFF-898B-EBCFBB5AD47B}" destId="{82B4985B-5AF4-4177-ADA6-349BEC8B305C}" srcOrd="9" destOrd="0" presId="urn:microsoft.com/office/officeart/2005/8/layout/vProcess5"/>
    <dgm:cxn modelId="{D5DE115B-07A1-41DF-BD8B-ACA97CE7F6C1}" type="presParOf" srcId="{7277F6C0-921E-4FFF-898B-EBCFBB5AD47B}" destId="{853A5F7E-A463-4983-A896-9B4285AE02FF}" srcOrd="10" destOrd="0" presId="urn:microsoft.com/office/officeart/2005/8/layout/vProcess5"/>
    <dgm:cxn modelId="{73503A2B-CB64-45E2-9D1B-12E9F13FE4D5}" type="presParOf" srcId="{7277F6C0-921E-4FFF-898B-EBCFBB5AD47B}" destId="{D603CCF1-16D5-48F7-BDFD-F148B5679B3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EFF25-75D8-44B1-A3FF-8D63DB6F08B5}">
      <dsp:nvSpPr>
        <dsp:cNvPr id="0" name=""/>
        <dsp:cNvSpPr/>
      </dsp:nvSpPr>
      <dsp:spPr>
        <a:xfrm>
          <a:off x="0" y="644459"/>
          <a:ext cx="5623795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023F3-224C-4D66-BFBD-BD6D00E24B85}">
      <dsp:nvSpPr>
        <dsp:cNvPr id="0" name=""/>
        <dsp:cNvSpPr/>
      </dsp:nvSpPr>
      <dsp:spPr>
        <a:xfrm>
          <a:off x="281189" y="9779"/>
          <a:ext cx="3936657" cy="1269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96" tIns="0" rIns="148796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Leerdoelen</a:t>
          </a:r>
          <a:endParaRPr lang="en-US" sz="4300" kern="1200"/>
        </a:p>
      </dsp:txBody>
      <dsp:txXfrm>
        <a:off x="343154" y="71744"/>
        <a:ext cx="3812727" cy="1145430"/>
      </dsp:txXfrm>
    </dsp:sp>
    <dsp:sp modelId="{94C3CE99-7F63-4D48-81CE-262F51AE243C}">
      <dsp:nvSpPr>
        <dsp:cNvPr id="0" name=""/>
        <dsp:cNvSpPr/>
      </dsp:nvSpPr>
      <dsp:spPr>
        <a:xfrm>
          <a:off x="0" y="2594939"/>
          <a:ext cx="5623795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EC713-73AA-480C-958A-6E03644ACD77}">
      <dsp:nvSpPr>
        <dsp:cNvPr id="0" name=""/>
        <dsp:cNvSpPr/>
      </dsp:nvSpPr>
      <dsp:spPr>
        <a:xfrm>
          <a:off x="281189" y="1960259"/>
          <a:ext cx="3936657" cy="1269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96" tIns="0" rIns="148796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Theorie</a:t>
          </a:r>
          <a:endParaRPr lang="en-US" sz="4300" kern="1200"/>
        </a:p>
      </dsp:txBody>
      <dsp:txXfrm>
        <a:off x="343154" y="2022224"/>
        <a:ext cx="3812727" cy="1145430"/>
      </dsp:txXfrm>
    </dsp:sp>
    <dsp:sp modelId="{51C23FF7-8075-450E-B696-FEEA6B61BF4F}">
      <dsp:nvSpPr>
        <dsp:cNvPr id="0" name=""/>
        <dsp:cNvSpPr/>
      </dsp:nvSpPr>
      <dsp:spPr>
        <a:xfrm>
          <a:off x="0" y="4545419"/>
          <a:ext cx="5623795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C86F7-6CFF-4BBA-B2DD-F1A68BBBAC29}">
      <dsp:nvSpPr>
        <dsp:cNvPr id="0" name=""/>
        <dsp:cNvSpPr/>
      </dsp:nvSpPr>
      <dsp:spPr>
        <a:xfrm>
          <a:off x="281189" y="3910739"/>
          <a:ext cx="3936657" cy="1269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96" tIns="0" rIns="148796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/>
            <a:t>Opdracht </a:t>
          </a:r>
          <a:endParaRPr lang="en-US" sz="4300" kern="1200"/>
        </a:p>
      </dsp:txBody>
      <dsp:txXfrm>
        <a:off x="343154" y="3972704"/>
        <a:ext cx="3812727" cy="1145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BE010-F858-4C00-97EB-382771CCE29A}">
      <dsp:nvSpPr>
        <dsp:cNvPr id="0" name=""/>
        <dsp:cNvSpPr/>
      </dsp:nvSpPr>
      <dsp:spPr>
        <a:xfrm>
          <a:off x="0" y="0"/>
          <a:ext cx="8826423" cy="9216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Een per twee weken watersamenstelling nakijken</a:t>
          </a:r>
          <a:endParaRPr lang="en-US" sz="2600" kern="1200"/>
        </a:p>
      </dsp:txBody>
      <dsp:txXfrm>
        <a:off x="26994" y="26994"/>
        <a:ext cx="7754033" cy="867642"/>
      </dsp:txXfrm>
    </dsp:sp>
    <dsp:sp modelId="{7AD73AFF-6969-4B37-87F5-7140B6F339B7}">
      <dsp:nvSpPr>
        <dsp:cNvPr id="0" name=""/>
        <dsp:cNvSpPr/>
      </dsp:nvSpPr>
      <dsp:spPr>
        <a:xfrm>
          <a:off x="739212" y="1089199"/>
          <a:ext cx="8826423" cy="9216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Elke twee weken 1/3 van het water vervangen</a:t>
          </a:r>
          <a:endParaRPr lang="en-US" sz="2600" kern="1200"/>
        </a:p>
      </dsp:txBody>
      <dsp:txXfrm>
        <a:off x="766206" y="1116193"/>
        <a:ext cx="7434162" cy="867642"/>
      </dsp:txXfrm>
    </dsp:sp>
    <dsp:sp modelId="{54647A69-4612-4DF6-B6DF-49D0C4DABE43}">
      <dsp:nvSpPr>
        <dsp:cNvPr id="0" name=""/>
        <dsp:cNvSpPr/>
      </dsp:nvSpPr>
      <dsp:spPr>
        <a:xfrm>
          <a:off x="1467392" y="2178399"/>
          <a:ext cx="8826423" cy="9216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Af en toe ramen schoonmaken</a:t>
          </a:r>
          <a:endParaRPr lang="en-US" sz="2600" kern="1200"/>
        </a:p>
      </dsp:txBody>
      <dsp:txXfrm>
        <a:off x="1494386" y="2205393"/>
        <a:ext cx="7445195" cy="867642"/>
      </dsp:txXfrm>
    </dsp:sp>
    <dsp:sp modelId="{97461E63-D755-4D30-8797-F69436F467F4}">
      <dsp:nvSpPr>
        <dsp:cNvPr id="0" name=""/>
        <dsp:cNvSpPr/>
      </dsp:nvSpPr>
      <dsp:spPr>
        <a:xfrm>
          <a:off x="2206605" y="3267598"/>
          <a:ext cx="8826423" cy="9216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Filtermateriaal hoeft maar af en toe vervangen te worden</a:t>
          </a:r>
          <a:endParaRPr lang="en-US" sz="2600" kern="1200"/>
        </a:p>
      </dsp:txBody>
      <dsp:txXfrm>
        <a:off x="2233599" y="3294592"/>
        <a:ext cx="7434162" cy="867642"/>
      </dsp:txXfrm>
    </dsp:sp>
    <dsp:sp modelId="{D17FF931-B8D9-472D-8AFE-FC19C2309692}">
      <dsp:nvSpPr>
        <dsp:cNvPr id="0" name=""/>
        <dsp:cNvSpPr/>
      </dsp:nvSpPr>
      <dsp:spPr>
        <a:xfrm>
          <a:off x="8227363" y="705885"/>
          <a:ext cx="599059" cy="599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362151" y="705885"/>
        <a:ext cx="329483" cy="450792"/>
      </dsp:txXfrm>
    </dsp:sp>
    <dsp:sp modelId="{0E252000-099A-440E-8DFB-C7E300DB2291}">
      <dsp:nvSpPr>
        <dsp:cNvPr id="0" name=""/>
        <dsp:cNvSpPr/>
      </dsp:nvSpPr>
      <dsp:spPr>
        <a:xfrm>
          <a:off x="8966576" y="1795084"/>
          <a:ext cx="599059" cy="599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101364" y="1795084"/>
        <a:ext cx="329483" cy="450792"/>
      </dsp:txXfrm>
    </dsp:sp>
    <dsp:sp modelId="{7B24C5AC-6852-48D6-9412-E982522DAC0D}">
      <dsp:nvSpPr>
        <dsp:cNvPr id="0" name=""/>
        <dsp:cNvSpPr/>
      </dsp:nvSpPr>
      <dsp:spPr>
        <a:xfrm>
          <a:off x="9694756" y="2884284"/>
          <a:ext cx="599059" cy="599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829544" y="2884284"/>
        <a:ext cx="329483" cy="450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6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3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3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2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8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January 26,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January 26,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‹nr.›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218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hildpad die in de oceaan zwemt">
            <a:extLst>
              <a:ext uri="{FF2B5EF4-FFF2-40B4-BE49-F238E27FC236}">
                <a16:creationId xmlns:a16="http://schemas.microsoft.com/office/drawing/2014/main" id="{2532542A-4404-3187-46BE-8FF23CDAE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5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7EA036-AE92-C4FC-DCDB-2BFEF6FC7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534" y="504966"/>
            <a:ext cx="8952932" cy="3043213"/>
          </a:xfrm>
        </p:spPr>
        <p:txBody>
          <a:bodyPr anchor="b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Huisvesting en hygiene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C7A688-6CC5-213B-6C97-D2E4C1987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0191" y="3749746"/>
            <a:ext cx="6291618" cy="2208321"/>
          </a:xfrm>
        </p:spPr>
        <p:txBody>
          <a:bodyPr anchor="t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2369264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6C0C3-A448-4D8B-86C7-3C83B7E4A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57BFB1-1C09-1895-0ED2-EB8B4445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190" y="936568"/>
            <a:ext cx="4590410" cy="4564822"/>
          </a:xfrm>
        </p:spPr>
        <p:txBody>
          <a:bodyPr anchor="t">
            <a:normAutofit/>
          </a:bodyPr>
          <a:lstStyle/>
          <a:p>
            <a:r>
              <a:rPr lang="nl-NL" dirty="0"/>
              <a:t>Deze les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326A3-CBDD-4503-8C40-806B4ABF4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0698D-E436-464E-9DE4-F9FB349FD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5F16D45-C211-AAA3-A58A-49113F0369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824195"/>
              </p:ext>
            </p:extLst>
          </p:nvPr>
        </p:nvGraphicFramePr>
        <p:xfrm>
          <a:off x="6096001" y="457200"/>
          <a:ext cx="5623796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327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E4BB64-552E-4E54-BEE1-DF9E7E480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9F6CB6-FA69-CD7B-7B5C-D0F1518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8700"/>
            <a:ext cx="4432151" cy="4843464"/>
          </a:xfrm>
        </p:spPr>
        <p:txBody>
          <a:bodyPr>
            <a:normAutofit/>
          </a:bodyPr>
          <a:lstStyle/>
          <a:p>
            <a:r>
              <a:rPr lang="nl-NL" sz="4000"/>
              <a:t>Leerdoelen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E5C7C6-7C6E-4944-D717-7AE1D4E0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49" y="1028700"/>
            <a:ext cx="5498951" cy="47863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Je weet de gevolgen van stilstaand water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Je weet uit welke twee onderdelen een filter bestaat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Je kan de eerste 3 punten opnoemen van het opbouwen van een aquarium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Je weet welke 3 punten heel belangrijk zijn bij het testen van het water</a:t>
            </a:r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C71E46-E2E1-4E45-A872-06D90B5F3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373"/>
            <a:ext cx="12191999" cy="457198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61000"/>
                </a:schemeClr>
              </a:gs>
              <a:gs pos="50000">
                <a:schemeClr val="accent5">
                  <a:alpha val="8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A2FC3-465C-4FF6-865B-E7357D277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373"/>
            <a:ext cx="8153398" cy="457199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74000">
                <a:schemeClr val="accent2">
                  <a:alpha val="4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3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81E9BD-93C0-5F4C-B1EC-E792D304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-406621"/>
            <a:ext cx="3091607" cy="1727643"/>
          </a:xfrm>
        </p:spPr>
        <p:txBody>
          <a:bodyPr anchor="b">
            <a:normAutofit/>
          </a:bodyPr>
          <a:lstStyle/>
          <a:p>
            <a:r>
              <a:rPr lang="nl-NL" sz="2800" dirty="0"/>
              <a:t>beluchting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4C091-606E-E98A-1D82-54F1034A9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66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A2218-900E-BF11-8351-C4AEEBA47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1615440"/>
            <a:ext cx="3233847" cy="4785359"/>
          </a:xfrm>
        </p:spPr>
        <p:txBody>
          <a:bodyPr>
            <a:normAutofit fontScale="92500"/>
          </a:bodyPr>
          <a:lstStyle/>
          <a:p>
            <a:r>
              <a:rPr lang="nl-NL" sz="2000" dirty="0"/>
              <a:t>Genoeg planten = genoeg beluchting</a:t>
            </a:r>
          </a:p>
          <a:p>
            <a:endParaRPr lang="nl-NL" sz="2000" dirty="0"/>
          </a:p>
          <a:p>
            <a:r>
              <a:rPr lang="nl-NL" sz="2000" dirty="0"/>
              <a:t>M.B.H pomp met filter kan het water filteren, zuurstof gaat dan door het hele aquarium</a:t>
            </a:r>
          </a:p>
          <a:p>
            <a:endParaRPr lang="nl-NL" sz="2000" dirty="0"/>
          </a:p>
          <a:p>
            <a:r>
              <a:rPr lang="nl-NL" sz="2000" dirty="0"/>
              <a:t>Co2 verlaat het aquarium ook</a:t>
            </a:r>
          </a:p>
          <a:p>
            <a:endParaRPr lang="nl-NL" sz="2000" dirty="0"/>
          </a:p>
          <a:p>
            <a:r>
              <a:rPr lang="nl-NL" sz="2000" dirty="0"/>
              <a:t>Stilstaand water = slecht, en </a:t>
            </a:r>
            <a:r>
              <a:rPr lang="nl-NL" sz="2000" dirty="0" err="1"/>
              <a:t>hygiene</a:t>
            </a:r>
            <a:r>
              <a:rPr lang="nl-NL" sz="2000" dirty="0"/>
              <a:t> gaat naar beneden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70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9D8993-653B-9B1B-F251-73B6273E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437" y="-490854"/>
            <a:ext cx="5268036" cy="2140145"/>
          </a:xfrm>
        </p:spPr>
        <p:txBody>
          <a:bodyPr anchor="b">
            <a:normAutofit/>
          </a:bodyPr>
          <a:lstStyle/>
          <a:p>
            <a:r>
              <a:rPr lang="nl-NL" dirty="0"/>
              <a:t>Filter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FE4232-6C14-1811-FD3D-D260F8FA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40145"/>
            <a:ext cx="5268037" cy="4134691"/>
          </a:xfrm>
        </p:spPr>
        <p:txBody>
          <a:bodyPr anchor="t">
            <a:normAutofit fontScale="92500"/>
          </a:bodyPr>
          <a:lstStyle/>
          <a:p>
            <a:r>
              <a:rPr lang="nl-NL" dirty="0"/>
              <a:t>Elk aquarium heeft een filter nodig</a:t>
            </a:r>
          </a:p>
          <a:p>
            <a:endParaRPr lang="nl-NL" dirty="0"/>
          </a:p>
          <a:p>
            <a:r>
              <a:rPr lang="nl-NL" dirty="0"/>
              <a:t>Mechanisch deel en biologisch deel</a:t>
            </a:r>
          </a:p>
          <a:p>
            <a:endParaRPr lang="nl-NL" dirty="0"/>
          </a:p>
          <a:p>
            <a:r>
              <a:rPr lang="nl-NL" dirty="0"/>
              <a:t>Mechanisch deel = haalt het grof vuil weg</a:t>
            </a:r>
          </a:p>
          <a:p>
            <a:endParaRPr lang="nl-NL" dirty="0"/>
          </a:p>
          <a:p>
            <a:r>
              <a:rPr lang="nl-NL" dirty="0"/>
              <a:t>Biologisch deel = haalt ook bacteriën </a:t>
            </a:r>
            <a:r>
              <a:rPr lang="nl-NL" dirty="0" err="1"/>
              <a:t>etc</a:t>
            </a:r>
            <a:r>
              <a:rPr lang="nl-NL" dirty="0"/>
              <a:t> weg</a:t>
            </a:r>
          </a:p>
        </p:txBody>
      </p:sp>
      <p:pic>
        <p:nvPicPr>
          <p:cNvPr id="5" name="Picture 4" descr="Rode en groene korstanemonen op een koraalrif">
            <a:extLst>
              <a:ext uri="{FF2B5EF4-FFF2-40B4-BE49-F238E27FC236}">
                <a16:creationId xmlns:a16="http://schemas.microsoft.com/office/drawing/2014/main" id="{4C83BA20-1D1A-E83A-E791-23D005FDE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5" r="24514" b="-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00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6E3A39-E9E1-CF4B-B2F5-9A994477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nl-NL" sz="3200">
                <a:solidFill>
                  <a:schemeClr val="bg1"/>
                </a:solidFill>
              </a:rPr>
              <a:t>Opbouw van een aquarium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EA09D3-0F94-979B-ABFB-814758E70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182" y="528320"/>
            <a:ext cx="7519017" cy="6055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Installeer de bak, zorg dat hij waterpas staat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Breng de bodemlaag aan, dit kan zand of grind zijn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Plaats decoratiemateriaal en apparatuur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Vul de bak met leidingwater, let op hoeveel graden het dier nodig heeft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Zet alle apparatuur aan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Spoel de planten af, en voeg deze toe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Wachten tot het filter gaat werken en bacteriën gaan groeien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Na een aantal dagen testen, en vissen toevoegen</a:t>
            </a:r>
          </a:p>
        </p:txBody>
      </p:sp>
    </p:spTree>
    <p:extLst>
      <p:ext uri="{BB962C8B-B14F-4D97-AF65-F5344CB8AC3E}">
        <p14:creationId xmlns:p14="http://schemas.microsoft.com/office/powerpoint/2010/main" val="939035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A66DD1-B363-E350-38E8-31BECEF5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0"/>
            <a:ext cx="5268036" cy="2140145"/>
          </a:xfrm>
        </p:spPr>
        <p:txBody>
          <a:bodyPr anchor="b">
            <a:normAutofit/>
          </a:bodyPr>
          <a:lstStyle/>
          <a:p>
            <a:r>
              <a:rPr lang="nl-NL" dirty="0"/>
              <a:t>Regelmatige watercontrole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EBA641-02D4-32D0-4CCA-FE9D67B78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3054545"/>
            <a:ext cx="5268037" cy="2567508"/>
          </a:xfrm>
        </p:spPr>
        <p:txBody>
          <a:bodyPr anchor="t">
            <a:normAutofit fontScale="85000" lnSpcReduction="10000"/>
          </a:bodyPr>
          <a:lstStyle/>
          <a:p>
            <a:r>
              <a:rPr lang="nl-NL" dirty="0"/>
              <a:t>Evenwicht moet altijd goed bewaard worden = dus altijd gelijk</a:t>
            </a:r>
          </a:p>
          <a:p>
            <a:r>
              <a:rPr lang="nl-NL" dirty="0"/>
              <a:t>PH, KH en nitriet zijn de belangrijkste om te controleren</a:t>
            </a:r>
          </a:p>
          <a:p>
            <a:r>
              <a:rPr lang="nl-NL" dirty="0"/>
              <a:t>Als dit afwijkt, krijg je problemen in je aquarium</a:t>
            </a:r>
          </a:p>
          <a:p>
            <a:r>
              <a:rPr lang="nl-NL" dirty="0"/>
              <a:t>Testen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A7FD10-FE94-A58A-EE50-EA6E17F0B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5" r="20093" b="-3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048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46F13B-D08F-2199-1BCC-2B474CBF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nl-NL" sz="3200">
                <a:solidFill>
                  <a:schemeClr val="bg1"/>
                </a:solidFill>
              </a:rPr>
              <a:t>Onderhoudsschema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E174241-6DF3-9CC8-72E4-05408686A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90790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3303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CB283A-9541-8220-D578-0BFB44BA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nl-NL" sz="3200">
                <a:solidFill>
                  <a:schemeClr val="bg1"/>
                </a:solidFill>
              </a:rPr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9BD4D3-A040-F926-5DA7-068B4CEA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>
            <a:normAutofit/>
          </a:bodyPr>
          <a:lstStyle/>
          <a:p>
            <a:r>
              <a:rPr lang="nl-NL" sz="3200" dirty="0" err="1"/>
              <a:t>Pictonary</a:t>
            </a:r>
            <a:r>
              <a:rPr lang="nl-NL" sz="3200" dirty="0"/>
              <a:t> </a:t>
            </a:r>
          </a:p>
          <a:p>
            <a:endParaRPr lang="nl-NL" sz="3200" dirty="0"/>
          </a:p>
          <a:p>
            <a:r>
              <a:rPr lang="nl-NL" sz="3200" dirty="0"/>
              <a:t>2 groepen maken</a:t>
            </a:r>
          </a:p>
          <a:p>
            <a:r>
              <a:rPr lang="nl-NL" sz="3200" dirty="0"/>
              <a:t>1 iemand komt naar boven, en krijgt een begrip</a:t>
            </a:r>
          </a:p>
          <a:p>
            <a:r>
              <a:rPr lang="nl-NL" sz="3200" dirty="0"/>
              <a:t>Andere groepsleden raden wat hij of zij tekent</a:t>
            </a:r>
          </a:p>
        </p:txBody>
      </p:sp>
    </p:spTree>
    <p:extLst>
      <p:ext uri="{BB962C8B-B14F-4D97-AF65-F5344CB8AC3E}">
        <p14:creationId xmlns:p14="http://schemas.microsoft.com/office/powerpoint/2010/main" val="1651800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RiseVTI">
  <a:themeElements>
    <a:clrScheme name="AnalogousFromRegularSeedRightStep">
      <a:dk1>
        <a:srgbClr val="000000"/>
      </a:dk1>
      <a:lt1>
        <a:srgbClr val="FFFFFF"/>
      </a:lt1>
      <a:dk2>
        <a:srgbClr val="24351E"/>
      </a:dk2>
      <a:lt2>
        <a:srgbClr val="E2E5E8"/>
      </a:lt2>
      <a:accent1>
        <a:srgbClr val="C3894D"/>
      </a:accent1>
      <a:accent2>
        <a:srgbClr val="ACA339"/>
      </a:accent2>
      <a:accent3>
        <a:srgbClr val="89AD44"/>
      </a:accent3>
      <a:accent4>
        <a:srgbClr val="57B13B"/>
      </a:accent4>
      <a:accent5>
        <a:srgbClr val="48B75B"/>
      </a:accent5>
      <a:accent6>
        <a:srgbClr val="3BB181"/>
      </a:accent6>
      <a:hlink>
        <a:srgbClr val="3F7EBF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285</Words>
  <Application>Microsoft Office PowerPoint</Application>
  <PresentationFormat>Breedbeeld</PresentationFormat>
  <Paragraphs>52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Tw Cen MT</vt:lpstr>
      <vt:lpstr>GradientRiseVTI</vt:lpstr>
      <vt:lpstr>Huisvesting en hygiene </vt:lpstr>
      <vt:lpstr>Deze les </vt:lpstr>
      <vt:lpstr>Leerdoelen </vt:lpstr>
      <vt:lpstr>beluchting</vt:lpstr>
      <vt:lpstr>Filter </vt:lpstr>
      <vt:lpstr>Opbouw van een aquarium </vt:lpstr>
      <vt:lpstr>Regelmatige watercontrole </vt:lpstr>
      <vt:lpstr>Onderhoudsschema 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hygiene </dc:title>
  <dc:creator>Maxime Van Straten</dc:creator>
  <cp:lastModifiedBy>Maxime Van Straten</cp:lastModifiedBy>
  <cp:revision>1</cp:revision>
  <dcterms:created xsi:type="dcterms:W3CDTF">2023-01-26T13:17:28Z</dcterms:created>
  <dcterms:modified xsi:type="dcterms:W3CDTF">2023-01-26T13:49:31Z</dcterms:modified>
</cp:coreProperties>
</file>